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22DDA-6494-39DB-FD2D-5248A85E20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63C979-084E-82F3-7647-48ACF7952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CA171-AB35-87D4-A5EC-544A492DE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D4D87-5AE7-EA66-D2D6-F9186C07D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33D91-8A53-0935-FB7A-F600CDEBB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10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84D9C-B440-412C-0E32-4F443A545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3B1F9-2637-4058-5079-40FE261BC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3DE1A-2018-52B0-740B-DED215B1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9A20D-C64A-F29A-0073-4E5E54965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1C292-E873-D2B9-08A7-81DDA644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19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31D5E-770E-3FD9-C7C1-308054673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DCCB0-4023-C32B-F586-5AE87BB8C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08787-D217-664F-4E02-1824A5846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9B759-5229-EDD9-657B-89D59A91A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81883-AD77-CB07-CC26-FFC47F17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977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FAB8-65FC-7FDC-EF93-20CBAC3A5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EAFB7-E80E-7413-79A1-56504CF9F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99588-A84D-501D-8077-11AAA56C0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DBE27-D1E2-E0A6-0197-25D150B2E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8C660-F570-449C-4DD7-7ADEFBBB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77DB01-34EB-C7AF-B00D-E5F6AAA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314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D0AA9-760B-5CF9-3553-05E405794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62ECA-8E6C-5909-5AB8-E8BA3095B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7FAD8-3AA9-B1FC-ACB9-531879F9E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5ED6A1-7829-A9DA-539A-6C0D3B005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787624-6173-0C43-04B5-13A7CD39F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AB4B4D-36EF-9919-793B-F71D79CF9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5185E4-CE55-41FC-BAD3-780D0B4F8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45A5D2-EDAC-5330-A64E-0F9325918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849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D825-41FF-95CA-1673-AB2BA7A1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75B2E3-0200-B6CE-078B-F939F3BC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8C9949-067C-4453-9C4F-0AD3BBF64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409724-18EC-0B21-B8CE-17E43CD6B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98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BBFE71-7CDB-2982-22E5-863314A5C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D0950C-13EF-A883-0DD4-31BA403E6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EF2B4-B824-6BCC-74CA-C823D1DC5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525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54A76-9A95-AA6C-B4AC-AD27F4255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C574A-0116-F2F1-CD2B-CEF2B93D2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E4040-3B5D-E2EF-3331-2FA708CC6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B9AD1-C616-FF12-B23D-837024A67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ED127-5B59-3C89-FFD5-C71EE51CA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347A0-CE30-8F82-444A-6107B5427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068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8673-5E23-992A-2FC7-69227D7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D19B18-266A-F36C-A83D-6B7E6BFB03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5658A-E0C6-69DC-0C2B-50842C411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DD03B-6723-2AD3-73A2-982F0CFF4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75712-1C8E-4E37-9B63-609D37AC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5D9C7-6ED7-28F7-04C4-0EB522A3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5248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2381C-F0E9-0D9F-B6A0-CC341E685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FF2794-8DFF-71EA-9322-CE2BBB194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28239-5EB5-4B96-F5B1-4973922F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0683F-14A6-178E-D0FA-32787D589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3B1FB-854A-B4E4-A818-864B949E3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893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E4B224-B480-3380-7874-7607D8FEB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C482B-9E39-6EE7-A84F-4946D15DC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59873-A9A1-3F10-2EE0-18286026D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04E81-AD38-1C0F-FA96-C068741B8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EA88A-556B-EF0A-EBE5-65033925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265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BF0269-26B6-7756-26B8-D2305228A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44022-D083-E1C9-45DD-FC8D29BD2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525EF-3652-2DA3-0952-21D0282C1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FBAEF7-7367-4F3B-B7B2-9D06C72C6FF9}" type="datetimeFigureOut">
              <a:rPr lang="en-IN" smtClean="0"/>
              <a:t>16-10-2026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1789F-2388-A260-00DC-6D93137F2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D84A4-7396-1D28-2A25-63466F568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E40E3B-A1B1-4F38-8F2B-770008A8ED3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007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669711-6D11-145C-04B1-00341A4972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55633" y="1517311"/>
            <a:ext cx="2908853" cy="52629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E8E5E6-2AC3-EB4D-073A-B7C83B8607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77127" y="1517311"/>
            <a:ext cx="2908853" cy="2123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A5167D-DA26-2B4B-C12F-DA394D8360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1166194"/>
            <a:ext cx="2908853" cy="3047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INTRODUCTION</a:t>
            </a:r>
            <a:endParaRPr lang="en-IN" b="1" dirty="0">
              <a:solidFill>
                <a:schemeClr val="bg1"/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27D298-3DF5-55E4-F580-87C13661D49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10253" y="1166192"/>
            <a:ext cx="2908853" cy="3047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MATERIALS / METHODS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8ECA-AA8E-89DF-BF98-6B1A45C39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57021" y="1166191"/>
            <a:ext cx="2908853" cy="3047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RESULTS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4D720E-1475-D1BA-1DEB-BCFB0E6B5E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1166190"/>
            <a:ext cx="2908853" cy="3047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DISCUSSION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5C59A4-B0A7-D999-1649-F397A5C313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3710856"/>
            <a:ext cx="2908853" cy="3047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CONCLUSION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F705CE-4080-4380-75CC-1AEFA80F2C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5539408"/>
            <a:ext cx="2908853" cy="3047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REFERENCE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EDD4C7-7BE5-E2B6-18C6-C111074049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4085034"/>
            <a:ext cx="2908853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E34245-6CDA-C725-0F0D-CC632D3BE7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63874" y="5899013"/>
            <a:ext cx="290885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B39948-62DB-942C-9515-22284431EF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07632" y="1517311"/>
            <a:ext cx="2935360" cy="5228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ED7733-94AE-1007-5738-A4D6237EEA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1530194"/>
            <a:ext cx="2908853" cy="29491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  <a:p>
            <a:endParaRPr lang="en-US" sz="1200" dirty="0">
              <a:solidFill>
                <a:srgbClr val="FFCC66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B65373-D630-48A2-E792-3A5334FEEF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67" y="5004421"/>
            <a:ext cx="2908853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E4695E-B1DF-1F23-12EA-B0289E2ED5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765" y="4589463"/>
            <a:ext cx="2908853" cy="3047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parajita" panose="02020603050405020304" pitchFamily="18" charset="0"/>
                <a:cs typeface="Aparajita" panose="02020603050405020304" pitchFamily="18" charset="0"/>
              </a:rPr>
              <a:t>AIMS / OBJECTIVES</a:t>
            </a:r>
            <a:endParaRPr lang="en-IN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26496F-4E63-4E52-A015-9DF0877167FC}"/>
              </a:ext>
            </a:extLst>
          </p:cNvPr>
          <p:cNvSpPr txBox="1"/>
          <p:nvPr/>
        </p:nvSpPr>
        <p:spPr>
          <a:xfrm>
            <a:off x="130461" y="112137"/>
            <a:ext cx="32865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O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Author Name</a:t>
            </a:r>
            <a:r>
              <a:rPr lang="en-IO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r>
              <a:rPr lang="en-IO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Institute</a:t>
            </a:r>
            <a:r>
              <a:rPr lang="en-IO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r>
              <a:rPr lang="en-IO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Topic</a:t>
            </a:r>
            <a:r>
              <a:rPr lang="en-IO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en-IN" dirty="0">
              <a:solidFill>
                <a:srgbClr val="0B76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1CFE25-B15B-2F21-508F-5081FC3DC270}"/>
              </a:ext>
            </a:extLst>
          </p:cNvPr>
          <p:cNvSpPr txBox="1"/>
          <p:nvPr/>
        </p:nvSpPr>
        <p:spPr>
          <a:xfrm>
            <a:off x="3749008" y="266026"/>
            <a:ext cx="47773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36</a:t>
            </a:r>
            <a:r>
              <a:rPr lang="en-IN" sz="2400" b="1" baseline="3000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IN" sz="2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KSOGA</a:t>
            </a:r>
            <a:r>
              <a:rPr lang="en-IO" sz="2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2026</a:t>
            </a:r>
          </a:p>
          <a:p>
            <a:pPr algn="ctr"/>
            <a:r>
              <a:rPr lang="en-IN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30</a:t>
            </a:r>
            <a:r>
              <a:rPr lang="en-IO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IN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October</a:t>
            </a:r>
            <a:r>
              <a:rPr lang="en-IO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</a:t>
            </a:r>
            <a:r>
              <a:rPr lang="en-IO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</a:t>
            </a:r>
            <a:r>
              <a:rPr lang="en-IN" sz="2000" b="1" dirty="0" err="1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</a:t>
            </a:r>
            <a:r>
              <a:rPr lang="en-IO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N" sz="2000" b="1" dirty="0" err="1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Novem</a:t>
            </a:r>
            <a:r>
              <a:rPr lang="en-IO" sz="2000" b="1" dirty="0">
                <a:solidFill>
                  <a:srgbClr val="0B76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ber 2026</a:t>
            </a:r>
            <a:endParaRPr lang="en-IN" sz="2000" b="1" dirty="0">
              <a:solidFill>
                <a:srgbClr val="0B76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310186-DC93-4FB1-A7BF-A7B3BEB92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537" y="31087"/>
            <a:ext cx="1040843" cy="10421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2549F9C-5078-411D-B7ED-4FC80D2D04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516" y="50701"/>
            <a:ext cx="1060683" cy="106068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74EFC93-78E7-417E-A74C-7D2742701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335" y="26137"/>
            <a:ext cx="1140204" cy="114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4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57"/>
    </mc:Choice>
    <mc:Fallback xmlns="">
      <p:transition spd="slow" advTm="645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30</Words>
  <Application>Microsoft Office PowerPoint</Application>
  <PresentationFormat>Widescreen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Aparajita</vt:lpstr>
      <vt:lpstr>Aptos</vt:lpstr>
      <vt:lpstr>Aptos Display</vt:lpstr>
      <vt:lpstr>Arial</vt:lpstr>
      <vt:lpstr>Cambria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Megha Edavath</dc:creator>
  <cp:lastModifiedBy>Pankaj Hanchate</cp:lastModifiedBy>
  <cp:revision>3</cp:revision>
  <dcterms:created xsi:type="dcterms:W3CDTF">2026-09-24T06:40:00Z</dcterms:created>
  <dcterms:modified xsi:type="dcterms:W3CDTF">2026-10-16T11:40:08Z</dcterms:modified>
</cp:coreProperties>
</file>